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E78C5-55F2-47E0-B44D-5C2A967CC440}" type="datetimeFigureOut">
              <a:rPr lang="en-US" smtClean="0"/>
              <a:pPr/>
              <a:t>22-Sep-15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A2F3-BCF0-4926-A09B-A3B3BA1CF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46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2A2F3-BCF0-4926-A09B-A3B3BA1CFD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76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601A-D031-4EC7-A0AE-58CD675B1ED5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DF90-9B37-452D-BCFD-6802337D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39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2465-7A37-44D4-9DA1-ABD3AC1F8AD3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DF90-9B37-452D-BCFD-6802337D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23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949B-216A-4A56-8F1A-838F93EBE012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DF90-9B37-452D-BCFD-6802337D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33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2989-F45B-4F18-9F37-85C8D5A7A334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DF90-9B37-452D-BCFD-6802337D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33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62E4-D7EF-4B1B-96F8-4007DEEDC35F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DF90-9B37-452D-BCFD-6802337D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37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A22F-101D-40BD-A57B-A0AB2313D817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DF90-9B37-452D-BCFD-6802337D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42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36EA-D1C9-4D6A-B91D-8385A8E51A04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DF90-9B37-452D-BCFD-6802337D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5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4599-5028-48F5-B1B6-6EFA2C50C349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DF90-9B37-452D-BCFD-6802337D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87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7C9E-C1CF-4E9C-B10E-1CD0E98CFB76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DF90-9B37-452D-BCFD-6802337D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50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B770-E772-4898-8264-BFE439ABA881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DF90-9B37-452D-BCFD-6802337D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12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CCE-98C7-4E6B-94DA-EA8F0DAC2B52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DF90-9B37-452D-BCFD-6802337D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20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11ECF-1AB0-4AB3-9E24-6CCAE302DE3D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ADF90-9B37-452D-BCFD-6802337D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10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9769" y="2407615"/>
            <a:ext cx="2772461" cy="204277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8192" y="503403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 smtClean="0"/>
              <a:t>FIGURE 21.1 Assumed Relationship Between Standard Deviation and Strength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63699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5254" y="866851"/>
            <a:ext cx="3701491" cy="51242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67456" y="6075144"/>
            <a:ext cx="7046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 smtClean="0"/>
              <a:t>FIGURE 21.2 Relationship Between Strength and w/c Ratio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94177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477" y="1562709"/>
            <a:ext cx="5159045" cy="373258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53055" y="5456488"/>
            <a:ext cx="7485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 smtClean="0"/>
              <a:t>FIGURE 21.3 Relationship Between Density and Water Content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28837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672" y="638556"/>
            <a:ext cx="4486656" cy="55808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616958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 smtClean="0"/>
              <a:t>FIGURE 21.4 Relationship Between Proportion of Fine Aggregate and w/c Ratio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0826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4864" y="2083003"/>
            <a:ext cx="4462272" cy="269199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26449" y="5011675"/>
            <a:ext cx="1619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21.4 </a:t>
            </a:r>
            <a:r>
              <a:rPr lang="en-US" sz="1400" b="1" i="1" u="none" strike="noStrike" baseline="0" dirty="0" smtClean="0"/>
              <a:t>(cont.)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9879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8543" y="2339949"/>
            <a:ext cx="3194914" cy="21781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90" y="4707374"/>
            <a:ext cx="2686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u="none" strike="noStrike" baseline="0" dirty="0" smtClean="0"/>
              <a:t>FIGURE 21.5 Mix Redesign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193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3504" y="1841601"/>
            <a:ext cx="3364992" cy="317479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700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Office PowerPoint</Application>
  <PresentationFormat>Custom</PresentationFormat>
  <Paragraphs>14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 Singh</dc:creator>
  <cp:lastModifiedBy>74456</cp:lastModifiedBy>
  <cp:revision>2</cp:revision>
  <dcterms:created xsi:type="dcterms:W3CDTF">2015-09-22T04:39:48Z</dcterms:created>
  <dcterms:modified xsi:type="dcterms:W3CDTF">2015-09-22T10:07:17Z</dcterms:modified>
</cp:coreProperties>
</file>